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0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1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11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12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13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Methotrexate Injection Cost Canada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mg to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10 mg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is not disease modifying in psoriatic arthritis the mipa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10 mg tablets emc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 to methotrexate for rheumatoid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50 mg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Women&amp;rsquo;s ROGAINE Foam is clinically proven to regrow hair in 80% of women* who apply it once each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terrible, and I can't imagine what would happen if I didn't take it for a day or 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alternatives to methotrexate for uveitis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called them about this but they still refused.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pharmacology of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role of methotrexate in rheumatoid arthritis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2.5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manage your symptoms and they will keep returning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methotrexate for rheumatoid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methotrexate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methotrexate for ectopic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government should be outraged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pfizer 25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of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dose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pharmacology of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15 mg 2ml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rash on legs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cpt code methotrexate injection ectopic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sites 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dosage for psoriatic arthritis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infection risk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usp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Together, these findings may provide insight into the increased fracture incidence seen in MGUS.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25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rheumatoid arthritis methotrexate injections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dosage of methotrexate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tablets ip 2.5mg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for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sodium bicarbonate compatibility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alternatives to methotrexate for lupus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induced oral ulcers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intrathecal stability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methotrexate ectopic pregnancy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dose for ectopic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I&amp;#39;m going to be swaying and doing Ericsson this month, very soon I was prescribed Clomid because I guess it&amp;#39;s part of the girl equation with 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dose methotrexate for psoriatic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fda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reported in Postgraduate Medicine, more than 80 percent of patients hospitalized with serious complications of NSAIDs never notice any warning signs.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ratings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costs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not monitored either, and that is one thing that I would do differently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mechanism of action in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briefly explain the mode of action of the anticancer drug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Skylanders sky-high should they actually a plant from need to economize resulted identified the wrong light which but for the from the speakers and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 to methotrexate for psoriatic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sodium 2.5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thyroid hormone levels can occur naturally or when the thyroid gland is injured by radiation/medications or removed by surgery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 juvenile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Diseases of the limbs, especially soft tissue injuries (contusions) and joint disorders (sprains and luxations) of less than 2 weeks duration were the most frequently diagnosed.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intrathecal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dose in renal failure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dosage for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Dad died, we lost our jobs, and we had to sell our condo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dose of methotrexate for ectopic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of methotrexate for ectopic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10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arthritis methotrexate not working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oral administration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methotrexate injection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prescribed Zoloft in the past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20 mg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tablets package insert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should i take methotrexate for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Andriol is buy cutivate cream a synthetic steroid used in testosterone replacement therapy.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to expect after methotrexate injection for ectopic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sodium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methotrexate have a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think that we have collected personal information from a child under the age of 13 through this website, please contact 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usp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1911 could lead interest rates to drop by as much as 2 percent for millions of borrowers this summer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b12 deficiency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sodium inj 25mg/ml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sodium bicarbonate before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Milken, barred from the securities industry, has been actively engaged in philanthropy.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dosage for psoriasis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breast cancer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dosage for psoriatic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alternatives to methotrexate for ectopic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dose for rheumatoid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of methotrexate in psoriasis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dose limiting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helped me after dealing with the depression of the death of my 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alternatives to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2.5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Quiero saber si es cierto que ese tipo de pastillas del da siguiente tiene probabilidad que en vez de evitar un embarazo haga que peque ms como se dice.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for methotrexate to work for psoriatic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 ra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consider factors such as the volume of travel to that country and the number of acquired cases reported in the US surveillance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dose limiting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Part of the extended-release tablet may appear in patients&amp;rsquo; stools while using the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pfizer 25 mg/ml hinta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methotrexate cause b12 deficiency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india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Morphine Allergy And Fentanyl Histamine Release Tylenol And Laser Hair Removal Of Wrist Blood Pressure Monitors Aaa Batteries Cephalexin 500 Mg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methotrexate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usual dosage of methotrexate for rheumatoid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can cause photosensitivity, usually manifested as an exaggerated sunburn reaction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oral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 psoriatic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of methotrexate for lupus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recently, I was started on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dosage for juvenile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hc taste cipro severe nausea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1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more than 33% of the women in this study stopped taking their medicine only 3 1/2 years after they started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methotrexate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package insert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Again, this is only if you know your personal luteal phase length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2.5 mg tablet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7.5 mg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pharmacology ppt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injections for psoriasis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methotrexate injections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calculating methotrexate dose for ectopic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how it works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guess well see in the coming days.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oral solution recipe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of methotrexate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dose rheumatoid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fiale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dosing for ectopic pregnancy calculator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2.5 mg for psoriasis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sodium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Cleveland Clinic also hosts many medical, community and cultural events at the various Cleveland Clinic hospitals throughout the greater Cleveland area.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currently use this medication in very small number of selected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dosage for reactive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dose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While I don&amp;rsquo;t have nightmares every night, every time I hear of this file, or even when I catch myself thinking about it, I get dizzy and I feel like passing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methotrexate 2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to wait til I got my period (Nov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usp 35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take methotrexate injection by mouth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for cancer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safe dose range for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of this I believe neither of these is the full real picture, but both are close to whatever the real one 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dose methotrexate for 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of methotrexate for 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intrathecal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50mg/2ml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psoriatic arthritis methotrexate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 spiritual problem not a brain chemical imbalance as we have been led to believe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price increase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there is a class action lawsuit pending against Merck on behalf of numerous Fosamax patients who developed ONJ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for methotrexate to start working for psoriasis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intrathecal methotrexate for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relaxed cramping muscles (from fibromyalgia) from the first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effectiveness of methotrexate in psoriatic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think that we have collected personal information from a child under the age of 13 through this website, please contact 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cost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ended up in ER one night thinking I was having a heart attack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10 mg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Unfortunately, this is a reckless misinterpretation of the mechanism, because the drug will certainly not reduce your estrogen or the problems that come along with having high estrogen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combination therapy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methotrexate in india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mechanism of action in rheumatoid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deciding to begin prophylactic therapy, consider the risks of long-term drug use against the benefit of potential headache relief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dosage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I've been on Pristiq for 6 weeks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high dose methotrexate for rheumatoid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is methotrexate given by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methotrexate therapy for psoriasis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alternatives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methotrexate made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methotrexate preventing inadvertent daily administration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Thuc c o thi nguyn vn qua ng tiu trong 24 gi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2.5 mg tablet shortage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15 mg per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started at 100 for 4 months (end of June) and saw some difference, then upped to 150 and by the 7/8th month (August/sept) there was a huge difference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is not disease modifying in psoriatic arthritis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psoriatic arthritis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25mg/ml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mgus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gotten Skelaxin samples (comes in a pack of 4 doses per day ) in a box of 10 to 15 of them...Reps drop them off all the time so I would ask next time you are at your appt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fda approval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bought it online because it is really difficult to get prescribed it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calculator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leucovorin dosage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having weight issues with Trileptal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for methotrexate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of methotrexate for ectopic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 treatment to methotrexate for 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low dose methotrexate cause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methotrexate dose for ectopic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15 mg methotrexate per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 usted fuma, consume bebidas alcohlicas o si utiliza drogas ilegales, indqueselo tambi&amp;eacute;n a su profesional de la salud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sodium injection solution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injection subcutaneous or intramuscular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2015-12-20T01:16:57+04:00</dcterms:created>
  <dcterms:modified xsi:type="dcterms:W3CDTF">2015-12-20T01:16:57+04:00</dcterms:modified>
  <dc:title>Methotrexate 2.5 Mg For Psoriasis - Methotrexate Cost</dc:title>
  <dc:description>Pharmacology of methotrexate, alternatives to methotrexate for lupus, methotrexate injection cost canada, methotrexate intrathecal injection, methotrexate dosage for psoriatic arthritis, methotrexate 2.5 mg tablet cost, methotrexate price increase 2014</dc:description>
  <dc:subject>Methotrexate 2.5 Mg For Psoriasis - Methotrexate Cost</dc:subject>
  <cp:keywords>methotrexate mg to ml, methotrexate 15 mg 2ml, methotrexate tablets ip 2.5mg, methotrexate sodium inj 25mg/ml, methotrexate in ra dosage, cheap methotrexate, calculating methotrexate dose for ectopic, methotrexate price increase, leucovorin dosage methotrexate, methotrexate sodium injection solution</cp:keywords>
  <cp:category/>
</cp:coreProperties>
</file>