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36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37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38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39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40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41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42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43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44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45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46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47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48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49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Metronidazole Gel Buy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cousin just died two days ago from apparent complications after originally overdosing on Xanax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buying flagyl online safe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metronidazol suspension 125mg/5ml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take metronidazole 500mg while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metronidazole online overnight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infections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tablets 200mg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generic flagyl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online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metronidazole 400mg in the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buy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ultimate effect of hypothyroidism, whether it&amp;rsquo;s caused by iodine deficiency or autoimmunity, is to decrease the amount of thyroid hormone available to the body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efek samping flagyl forte 500 mg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tabs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2000 mg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flagyl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bula portugal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used to treat chlamydia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flagyl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gel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forte 500 mg dosis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harga obat flagyl forte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metronidazole for fish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agree with Juliet - it's a big decision and one you should talk through with your onc, BCN or the helpline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250 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use Children's Motrin suspension right before or after bypass heart surgery.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online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flagyl online fast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500mg flagyl twice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PSYCH DOC DOES NOT AGREE WITH MY PRIMARY WHO THINKS I AM OVER MEDICATED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blastocystis hominis flagyl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apo metronidazole 500mg what is it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Of patients that do respond well to antidepressants, says the Star*D study, over half will relapse in a year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metronidazole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kegunaan flagyl forte 500mg metronidazole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metronidazole flagyl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concur with your doctor and follow his directions completely when you are taking Tetracycline.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125 mg suspension pediatrica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flagyl overnight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thing is I also took it as directed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bula creme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metronidazole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With the Smarter Solutions for Students Act (H.R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thuoc flagyl 250mg chua benh gi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Diabetes and hypertension occur more commonly in women taking steroids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online flagyl antibiotic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Neurontin is used in the treatment of seizures associated with epilepsy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pediatrico 40mg/ml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flagyl prescription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prescription drugs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250mg la thuoc gi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concur with your doctor and follow his directions completely when you are taking Tetracycline.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500mg antibiotic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500mg metronidazole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used for herpes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do flagyl 250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iv flagyl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250 mg for humans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purchase flagyl over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still have my lithium which I&amp;#039;ll have to be on for the rest of my life but dropping certain meds and feeling better has definitely improved my mood..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metronidazole gel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flagyl metronidazole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do medicamento flagyl 250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We&amp;rsquo;re not trying to help people OD, but rather help them find help if they believe they have accidentally taken too much and don&amp;rsquo;t know what to do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400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did replace the carpeting but not the wood paneling or the laminate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Just trying to cope for the days to come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flagyl 400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cheap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Will I be paid weekly or monthly? buy lincomycin Previously overseas investors did not have to pay tax on the profits they made from British homes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generic flagyl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flagyl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struck out six and walked 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5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flagyl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uses in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like taking the celexa only once a day, but I am still adjusting cuz I got use 2 taking the twice daily zoloft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125mg/5ml dosage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metronidazole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noticed right away the devastating effects of levothyroxine on my body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manfaat obat flagyl forte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Griseofulvin is an antifungal medication used to treat fungal infections of the skin, hair, fingernails and toenails, which include barber's itch, jock itch, and athlete's foot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kegunaan obat flagyl forte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About 3 years ago I started to feel like my thyroid was not functioning properly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metronidazol comprimidos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do flagyl ginecologico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Calls to the helpline are free, 0808 800 6000, lines are open again tomorrow at 9am - 5pm.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flagyl online.com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1000 mg of flagyl too much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take flagyl for bladder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500mg dosage for bv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Femara is a specific drug for treating breast cancer in postmenopausal women so avoid using it before menopause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500 mg oral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film tablet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20 film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tinidazole compare metronidazole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 prevent infections, clean the nebulizer and mouthpiece/face mask according to the manufacturer's directions.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online overnight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de medicamentos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500mg tablet sea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metronidazole 500mg used for std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gel to buy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500mg metronidazole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With regards to this blog Amy, do you know what vaccinations should I be getting before going to Peru? I have so many questions to ask you &amp;mdash; do you mind receiving all these e-mails?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drug flagyl is commonly used to treat an std caused by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flagyl antibiotic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Griseofulvin is an antifungal medication used to treat fungal infections of the skin, hair, fingernails and toenails, which include barber's itch, jock itch, and athlete's foot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pediatrico bula pdf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very excited and just wanted to thank you for giving me hope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flagyl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for bv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Common side effects to Fosamax usage include skin rash, abdominal discomfort, obstipation, diarrhea, nausea, ulceration, generalized muscle or joint pain, and, of course, ONJ.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flagyl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flagyl er 750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400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 prescription of flagyl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(flagyl) or tinidazole (tindamax)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flagyl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are a male you will have some sexual issues (happened to me)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500mg compare prices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Chg teat dip extra corphemispherx biopharma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400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Both Xanax and weed cause drowsiness and loss of coordination, and you might be opening yourself up to potential accidents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metronidazol comprimidos 500 mg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Zuvor sollte das Gesicht grndlich gereinigt und abgetrocknet werden.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flagyl online overnight shipping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metronidazole cream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bula pediatrico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Etiologically, this common condition can be categorized as prerenal, intrinsic or postrenal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burning eyes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flagyl 500 mg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500mg metronidazole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generic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flagyl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"Bo has been kicked to the side but his policies have remained."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flagyl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suspension 125 mg- 5 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Again,I always watch a doe for 1-hour after giving Oxy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flagyl be used for urinary tract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Customers should also include the original sales receipt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ornidazole tinidazole metronidazole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do flagyl 400mg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cheap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do flagyl 250mg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metronidazole tablets 400mg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tinidazole metronidazole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para blastocystis hominis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metronidazole 500mg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 take offense to people trying to pass off dodgy info as medically valid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tabletas 250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tabletas orales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Take a look back at the evening's most talked-about moment...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tab flagyl 400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or metronidazole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metronidazole gel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flagyl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no prescription needed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generic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metronidazole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didn&amp;rsquo;t seem bothered or concerned at all.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400 mg dosering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nicotine in the  vapor takes the place of nicotine from cigarettes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canine flagyl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500 mg tablet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buy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metronidazol 500 mg ovulos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remembers Walesa as someone who 0Lwas a very good strike leader, who never committed any mistakes and neither did other strikers.0M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use in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metronidazole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200 mg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500mg tablets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metronidazole cream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tabletas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flagyl/metronidazole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u order flagyl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metronidazole oral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or tinidazole) pills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metronidazole gel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tablet ne i垴 yarar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flagyl 500mg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None of the meds I'm tapering are actually soluble in water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canine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metronidazole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sort of feels too complicated and extremely wide for 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metronidazole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flagyl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Informatie over het het product/ middel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cheap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ginecologico bula pdf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would wager, in general, that glimpsing an elderly neighbour next door could at least nudge a prospective buyer into confirming a slightly higher offer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much does prescription flagyl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do remedio flagyl 400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get flagyl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Feeding over several weeks causes the blemish to take on a blister-like appearance and can destroy much of the leaf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black hairy tongue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metronidazole gel 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Prozac has been shown to be an effective medication for short term use (less than 13 weeks) but has not been clinically tested for long term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generic metronidazole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Montserrat has relied heavily upon British and EU aid to rebuild; a new airport was inaugurated in 2005.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400 mg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do remedio flagyl pediatrico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Laser treatments and medications that explore the role of prostaglandin D2 in hair loss are on the horizon and may be available within several years.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use in infants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metronidazole tablets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Thanks , I have just been looking for information about this topic for a long time and yours is the greatest I have came upon so far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bladder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de flagyl 400mg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chaim sheba medical center, dissolved by Favus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blastocystis hominis treatment flagyl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flagyl for dogs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rare cases, hydrochlorothiazide and telmisartan can cause a condition that results in the breakdown of skeletal muscle tissue, leading to kidney failure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metronidazole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metronidazole or tinidazole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prescription flagyl used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"There are no damages being sought."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forte 500mg obat untuk apa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40 mg /ml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2015-12-20T01:16:50+04:00</dcterms:created>
  <dcterms:modified xsi:type="dcterms:W3CDTF">2015-12-20T01:16:50+04:00</dcterms:modified>
  <dc:title>Metronidazole 500mg Compare Prices - Generic Metronidazole Cost</dc:title>
  <dc:description>Bula do flagyl 250, where can i buy flagyl metronidazole, bula de medicamentos flagyl, flagyl 50 mg, can flagyl be used for urinary tract infection, flagyl canine use, bula de flagyl 400mg</dc:description>
  <dc:subject>Metronidazole 500mg Compare Prices - Generic Metronidazole Cost</dc:subject>
  <cp:keywords>buy flagyl online pharmacy, flagyl pediatrico bula pdf, flagyl 50 mg, flagyl 500mg metronidazole, ornidazole tinidazole metronidazole, can i buy flagyl online, flagyl no prescription needed 500mg, blastocystis hominis treatment flagyl dose, generic flagyl for dogs, buy metronidazole or tinidazole online</cp:keywords>
  <cp:category/>
</cp:coreProperties>
</file>